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3"/>
  </p:sldMasterIdLst>
  <p:notesMasterIdLst>
    <p:notesMasterId r:id="rId6"/>
  </p:notesMasterIdLst>
  <p:sldIdLst>
    <p:sldId id="264" r:id="rId4"/>
    <p:sldId id="278" r:id="rId5"/>
    <p:sldId id="279" r:id="rId7"/>
    <p:sldId id="280" r:id="rId8"/>
    <p:sldId id="282" r:id="rId9"/>
    <p:sldId id="283" r:id="rId10"/>
    <p:sldId id="284" r:id="rId11"/>
    <p:sldId id="287" r:id="rId12"/>
    <p:sldId id="285" r:id="rId13"/>
    <p:sldId id="274" r:id="rId14"/>
  </p:sldIdLst>
  <p:sldSz cx="24384000" cy="13716000"/>
  <p:notesSz cx="6858000" cy="9144000"/>
  <p:embeddedFontLst>
    <p:embeddedFont>
      <p:font typeface="汉仪中简黑简" panose="00020600040101010101" charset="-122"/>
      <p:regular r:id="rId1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tags" Target="../tags/tag12.xml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tags" Target="../tags/tag20.xml"/><Relationship Id="rId4" Type="http://schemas.openxmlformats.org/officeDocument/2006/relationships/image" Target="../media/image6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5.png"/><Relationship Id="rId4" Type="http://schemas.openxmlformats.org/officeDocument/2006/relationships/tags" Target="../tags/tag26.xml"/><Relationship Id="rId3" Type="http://schemas.openxmlformats.org/officeDocument/2006/relationships/image" Target="../media/image4.png"/><Relationship Id="rId2" Type="http://schemas.openxmlformats.org/officeDocument/2006/relationships/tags" Target="../tags/tag25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image" Target="../media/image5.png"/><Relationship Id="rId4" Type="http://schemas.openxmlformats.org/officeDocument/2006/relationships/tags" Target="../tags/tag34.xml"/><Relationship Id="rId3" Type="http://schemas.openxmlformats.org/officeDocument/2006/relationships/image" Target="../media/image4.png"/><Relationship Id="rId2" Type="http://schemas.openxmlformats.org/officeDocument/2006/relationships/tags" Target="../tags/tag3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tags" Target="../tags/tag45.xml"/><Relationship Id="rId4" Type="http://schemas.openxmlformats.org/officeDocument/2006/relationships/image" Target="../media/image8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image" Target="../media/image5.png"/><Relationship Id="rId4" Type="http://schemas.openxmlformats.org/officeDocument/2006/relationships/tags" Target="../tags/tag54.xml"/><Relationship Id="rId3" Type="http://schemas.openxmlformats.org/officeDocument/2006/relationships/image" Target="../media/image4.png"/><Relationship Id="rId2" Type="http://schemas.openxmlformats.org/officeDocument/2006/relationships/tags" Target="../tags/tag53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image" Target="../media/image5.png"/><Relationship Id="rId4" Type="http://schemas.openxmlformats.org/officeDocument/2006/relationships/tags" Target="../tags/tag62.xml"/><Relationship Id="rId3" Type="http://schemas.openxmlformats.org/officeDocument/2006/relationships/image" Target="../media/image4.png"/><Relationship Id="rId2" Type="http://schemas.openxmlformats.org/officeDocument/2006/relationships/tags" Target="../tags/tag61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5.png"/><Relationship Id="rId4" Type="http://schemas.openxmlformats.org/officeDocument/2006/relationships/tags" Target="../tags/tag69.xml"/><Relationship Id="rId3" Type="http://schemas.openxmlformats.org/officeDocument/2006/relationships/image" Target="../media/image4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image" Target="../media/image11.png"/><Relationship Id="rId5" Type="http://schemas.openxmlformats.org/officeDocument/2006/relationships/tags" Target="../tags/tag76.xml"/><Relationship Id="rId4" Type="http://schemas.openxmlformats.org/officeDocument/2006/relationships/image" Target="../media/image10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image" Target="../media/image5.png"/><Relationship Id="rId4" Type="http://schemas.openxmlformats.org/officeDocument/2006/relationships/tags" Target="../tags/tag84.xml"/><Relationship Id="rId3" Type="http://schemas.openxmlformats.org/officeDocument/2006/relationships/image" Target="../media/image4.pn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image" Target="../media/image4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image" Target="../media/image4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image" Target="../media/image5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image" Target="../media/image4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5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image" Target="../media/image5.png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9686" y="-636"/>
            <a:ext cx="24425886" cy="13717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11" name="图片 10" descr="/Users/wangweisen/Desktop/T.png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21748908" y="0"/>
            <a:ext cx="2635092" cy="2625074"/>
          </a:xfrm>
          <a:prstGeom prst="rect">
            <a:avLst/>
          </a:prstGeom>
        </p:spPr>
      </p:pic>
      <p:pic>
        <p:nvPicPr>
          <p:cNvPr id="12" name="图片 11" descr="/Users/wangweisen/Desktop/ttt.pngtt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21726058" y="11010900"/>
            <a:ext cx="2679532" cy="2705100"/>
          </a:xfrm>
          <a:prstGeom prst="rect">
            <a:avLst/>
          </a:prstGeom>
        </p:spPr>
      </p:pic>
      <p:pic>
        <p:nvPicPr>
          <p:cNvPr id="10" name="图片 9" descr="/Users/wangweisen/Desktop/TT.pngTT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0" y="-25400"/>
            <a:ext cx="8486544" cy="12104344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1" hasCustomPrompt="1"/>
            <p:custDataLst>
              <p:tags r:id="rId12"/>
            </p:custDataLst>
          </p:nvPr>
        </p:nvSpPr>
        <p:spPr>
          <a:xfrm>
            <a:off x="7978588" y="4136662"/>
            <a:ext cx="16405402" cy="270637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8800" b="1" i="0" u="none" strike="noStrike" kern="1200" cap="none" spc="40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文本占位符 3"/>
          <p:cNvSpPr/>
          <p:nvPr>
            <p:ph type="body" idx="2" hasCustomPrompt="1"/>
            <p:custDataLst>
              <p:tags r:id="rId13"/>
            </p:custDataLst>
          </p:nvPr>
        </p:nvSpPr>
        <p:spPr>
          <a:xfrm>
            <a:off x="9597836" y="7569194"/>
            <a:ext cx="13166904" cy="1083230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4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5" name="文本占位符 4"/>
          <p:cNvSpPr/>
          <p:nvPr>
            <p:ph type="body" idx="3" hasCustomPrompt="1"/>
            <p:custDataLst>
              <p:tags r:id="rId14"/>
            </p:custDataLst>
          </p:nvPr>
        </p:nvSpPr>
        <p:spPr>
          <a:xfrm>
            <a:off x="12979866" y="8964156"/>
            <a:ext cx="6402844" cy="938800"/>
          </a:xfr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7" name="图片 6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1339764" y="1905016"/>
            <a:ext cx="2170447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64" y="-8254"/>
            <a:ext cx="24385270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  <p:pic>
        <p:nvPicPr>
          <p:cNvPr id="3" name="图片 2" descr="/Users/wangweisen/Desktop/组 1.png组 1"/>
          <p:cNvPicPr/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9616" y="8244"/>
            <a:ext cx="9447424" cy="13716654"/>
          </a:xfrm>
          <a:prstGeom prst="rect">
            <a:avLst/>
          </a:prstGeom>
        </p:spPr>
      </p:pic>
      <p:pic>
        <p:nvPicPr>
          <p:cNvPr id="2" name="图片 1" descr="矩形 1 拷贝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91414" y="1690090"/>
            <a:ext cx="16793150" cy="103510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/>
          <p:nvPr>
            <p:ph type="ctrTitle" idx="1" hasCustomPrompt="1"/>
            <p:custDataLst>
              <p:tags r:id="rId10"/>
            </p:custDataLst>
          </p:nvPr>
        </p:nvSpPr>
        <p:spPr>
          <a:xfrm>
            <a:off x="7978588" y="7627618"/>
            <a:ext cx="16405402" cy="2056416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1600" b="0" i="0" u="none" strike="noStrike" kern="1200" cap="none" spc="300" normalizeH="0" baseline="0" noProof="1" dirty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8" name="图片 7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12477754" y="1905016"/>
            <a:ext cx="10566484" cy="10777814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eaLnBrk="1" fontAlgn="auto" latinLnBrk="0" hangingPunct="1">
              <a:defRPr sz="640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10" name="图片 9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1339860" y="1905016"/>
            <a:ext cx="10566484" cy="762006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8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</a:defRPr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1339850" y="2813050"/>
            <a:ext cx="10566400" cy="986950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12471500" y="1905016"/>
            <a:ext cx="10566484" cy="762006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8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12471500" y="2813050"/>
            <a:ext cx="10566484" cy="986950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-634" y="-636"/>
            <a:ext cx="24385270" cy="13717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6" name="图片 5" descr="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0775866"/>
            <a:ext cx="4265676" cy="2940134"/>
          </a:xfrm>
          <a:prstGeom prst="rect">
            <a:avLst/>
          </a:prstGeom>
        </p:spPr>
      </p:pic>
      <p:pic>
        <p:nvPicPr>
          <p:cNvPr id="8" name="图片 7" descr="/Users/wangweisen/Desktop/TT.pngT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4889480" y="0"/>
            <a:ext cx="9494520" cy="88243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8" name="图片 7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39860" y="886468"/>
            <a:ext cx="21704474" cy="883928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2743200" marR="0" lvl="1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4572000" marR="0" lvl="2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6400800" marR="0" lvl="3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8229600" marR="0" lvl="4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12477850" y="1905016"/>
            <a:ext cx="10566484" cy="10777814"/>
          </a:xfrm>
        </p:spPr>
        <p:txBody>
          <a:bodyPr vert="horz" lIns="90170" tIns="46990" rIns="90170" bIns="46990" rtlCol="0">
            <a:normAutofit/>
          </a:bodyPr>
          <a:lstStyle>
            <a:lvl1pPr marL="914400" marR="0" lvl="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6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7" name="图片 6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21142270" y="1905016"/>
            <a:ext cx="1901968" cy="10777814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9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1339850" y="1905000"/>
            <a:ext cx="19656202" cy="10777814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2" name="图片 1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339860" y="1905016"/>
            <a:ext cx="21704474" cy="1077781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638" y="0"/>
            <a:ext cx="24519872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>
              <a:solidFill>
                <a:schemeClr val="lt1"/>
              </a:solidFill>
            </a:endParaRPr>
          </a:p>
        </p:txBody>
      </p:sp>
      <p:pic>
        <p:nvPicPr>
          <p:cNvPr id="2" name="图片 1" descr="/Users/wangweisen/Desktop/椭圆 1.png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079934" cy="2026658"/>
          </a:xfrm>
          <a:custGeom>
            <a:avLst/>
            <a:gdLst>
              <a:gd name="connsiteX0" fmla="*/ 0 w 1053465"/>
              <a:gd name="connsiteY0" fmla="*/ 0 h 1024758"/>
              <a:gd name="connsiteX1" fmla="*/ 1053465 w 1053465"/>
              <a:gd name="connsiteY1" fmla="*/ 0 h 1024758"/>
              <a:gd name="connsiteX2" fmla="*/ 1053465 w 1053465"/>
              <a:gd name="connsiteY2" fmla="*/ 1024758 h 1024758"/>
              <a:gd name="connsiteX3" fmla="*/ 0 w 1053465"/>
              <a:gd name="connsiteY3" fmla="*/ 1024758 h 102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465" h="1024758">
                <a:moveTo>
                  <a:pt x="0" y="0"/>
                </a:moveTo>
                <a:lnTo>
                  <a:pt x="1053465" y="0"/>
                </a:lnTo>
                <a:lnTo>
                  <a:pt x="1053465" y="1024758"/>
                </a:lnTo>
                <a:lnTo>
                  <a:pt x="0" y="1024758"/>
                </a:lnTo>
                <a:close/>
              </a:path>
            </a:pathLst>
          </a:custGeom>
        </p:spPr>
      </p:pic>
      <p:pic>
        <p:nvPicPr>
          <p:cNvPr id="10" name="图片 9" descr="/Users/wangweisen/Desktop/椭圆 4.png椭圆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9737080"/>
            <a:ext cx="6088564" cy="397891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/>
          <p:nvPr>
            <p:ph type="title" idx="1" hasCustomPrompt="1"/>
            <p:custDataLst>
              <p:tags r:id="rId10"/>
            </p:custDataLst>
          </p:nvPr>
        </p:nvSpPr>
        <p:spPr>
          <a:xfrm>
            <a:off x="2409166" y="2096656"/>
            <a:ext cx="19565646" cy="289052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9600" b="1" i="0" u="none" strike="noStrike" kern="1200" cap="none" spc="40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文本占位符 4"/>
          <p:cNvSpPr/>
          <p:nvPr>
            <p:ph type="body" idx="2" hasCustomPrompt="1"/>
            <p:custDataLst>
              <p:tags r:id="rId11"/>
            </p:custDataLst>
          </p:nvPr>
        </p:nvSpPr>
        <p:spPr>
          <a:xfrm>
            <a:off x="4028414" y="5713338"/>
            <a:ext cx="16327148" cy="1579640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12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文本占位符 5"/>
          <p:cNvSpPr/>
          <p:nvPr>
            <p:ph type="body" idx="3" hasCustomPrompt="1"/>
            <p:custDataLst>
              <p:tags r:id="rId12"/>
            </p:custDataLst>
          </p:nvPr>
        </p:nvSpPr>
        <p:spPr>
          <a:xfrm>
            <a:off x="7410444" y="7604712"/>
            <a:ext cx="9563088" cy="1369024"/>
          </a:xfr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96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85600" y="608400"/>
            <a:ext cx="23212800" cy="1249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563200" y="2498400"/>
            <a:ext cx="19252800" cy="1447200"/>
          </a:xfrm>
        </p:spPr>
        <p:txBody>
          <a:bodyPr anchor="ctr"/>
          <a:lstStyle>
            <a:lvl1pPr>
              <a:defRPr sz="128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2562226" y="4327200"/>
            <a:ext cx="19253200" cy="6890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6510"/>
            <a:ext cx="9646920" cy="137325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66400" y="1540800"/>
            <a:ext cx="7920000" cy="1764000"/>
          </a:xfrm>
        </p:spPr>
        <p:txBody>
          <a:bodyPr anchor="ctr" anchorCtr="0"/>
          <a:lstStyle>
            <a:lvl1pPr>
              <a:defRPr sz="144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173600" y="3528000"/>
            <a:ext cx="7912800" cy="8186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0202400" y="1539876"/>
            <a:ext cx="12960000" cy="1017587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24384000" cy="532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224000" y="1562400"/>
            <a:ext cx="21952800" cy="1252800"/>
          </a:xfrm>
        </p:spPr>
        <p:txBody>
          <a:bodyPr anchor="ctr"/>
          <a:lstStyle>
            <a:lvl1pPr algn="ctr">
              <a:defRPr sz="144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224000" y="3319200"/>
            <a:ext cx="2195195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225550" y="5616000"/>
            <a:ext cx="21931200" cy="686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10059672"/>
            <a:ext cx="24384000" cy="36575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209600" y="1339200"/>
            <a:ext cx="21952800" cy="1130400"/>
          </a:xfrm>
        </p:spPr>
        <p:txBody>
          <a:bodyPr anchor="ctr" anchorCtr="0"/>
          <a:lstStyle>
            <a:lvl1pPr algn="ctr">
              <a:defRPr sz="128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09674" y="3362400"/>
            <a:ext cx="21981600" cy="642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1188000" y="10360800"/>
            <a:ext cx="22003200" cy="202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24384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159200" y="475200"/>
            <a:ext cx="22075200" cy="88392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159200" y="3326400"/>
            <a:ext cx="10684800" cy="5788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12484800" y="3326400"/>
            <a:ext cx="10735200" cy="5788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1144800" y="9633600"/>
            <a:ext cx="10684800" cy="156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12506400" y="9626400"/>
            <a:ext cx="10735200" cy="1562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1918448"/>
            <a:ext cx="24384000" cy="98791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7200">
              <a:solidFill>
                <a:schemeClr val="lt1"/>
              </a:solidFill>
              <a:sym typeface="+mn-ea"/>
            </a:endParaRPr>
          </a:p>
        </p:txBody>
      </p:sp>
      <p:pic>
        <p:nvPicPr>
          <p:cNvPr id="8" name="图片 7" descr="椭圆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892214" y="0"/>
            <a:ext cx="2491762" cy="2297734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900374" y="10807734"/>
            <a:ext cx="4483626" cy="29082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045600" y="2678400"/>
            <a:ext cx="18288000" cy="4773600"/>
          </a:xfrm>
        </p:spPr>
        <p:txBody>
          <a:bodyPr anchor="b"/>
          <a:lstStyle>
            <a:lvl1pPr algn="ctr">
              <a:defRPr sz="240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3044826" y="7725600"/>
            <a:ext cx="18288000" cy="331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6" Type="http://schemas.openxmlformats.org/officeDocument/2006/relationships/theme" Target="../theme/theme2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1339764" y="886460"/>
            <a:ext cx="21704474" cy="883928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1339764" y="1922796"/>
            <a:ext cx="21704474" cy="10777814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defTabSz="3657600" rtl="0" eaLnBrk="1" fontAlgn="auto" latinLnBrk="0" hangingPunct="1">
        <a:lnSpc>
          <a:spcPct val="100000"/>
        </a:lnSpc>
        <a:spcBef>
          <a:spcPct val="0"/>
        </a:spcBef>
        <a:buNone/>
        <a:defRPr sz="96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j-cs"/>
        </a:defRPr>
      </a:lvl1pPr>
    </p:titleStyle>
    <p:bodyStyle>
      <a:lvl1pPr marL="9144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1pPr>
      <a:lvl2pPr marL="27432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tabLst>
          <a:tab pos="6438900" algn="l"/>
        </a:tabLst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2pPr>
      <a:lvl3pPr marL="45720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3pPr>
      <a:lvl4pPr marL="64008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4pPr>
      <a:lvl5pPr marL="8229600" indent="-914400" algn="l" defTabSz="3657600" rtl="0" eaLnBrk="1" fontAlgn="auto" latinLnBrk="0" hangingPunct="1">
        <a:lnSpc>
          <a:spcPct val="130000"/>
        </a:lnSpc>
        <a:spcBef>
          <a:spcPct val="2000"/>
        </a:spcBef>
        <a:spcAft>
          <a:spcPts val="1000"/>
        </a:spcAft>
        <a:buFont typeface="Arial" panose="020B0604020202020204" pitchFamily="34" charset="0"/>
        <a:buChar char="•"/>
        <a:defRPr sz="6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ct val="40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5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49.xml"/><Relationship Id="rId2" Type="http://schemas.openxmlformats.org/officeDocument/2006/relationships/image" Target="../media/image4.png"/><Relationship Id="rId1" Type="http://schemas.openxmlformats.org/officeDocument/2006/relationships/tags" Target="../tags/tag14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53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52.xml"/><Relationship Id="rId2" Type="http://schemas.openxmlformats.org/officeDocument/2006/relationships/image" Target="../media/image4.png"/><Relationship Id="rId1" Type="http://schemas.openxmlformats.org/officeDocument/2006/relationships/tags" Target="../tags/tag15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56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55.xml"/><Relationship Id="rId2" Type="http://schemas.openxmlformats.org/officeDocument/2006/relationships/image" Target="../media/image4.png"/><Relationship Id="rId1" Type="http://schemas.openxmlformats.org/officeDocument/2006/relationships/tags" Target="../tags/tag15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59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58.xml"/><Relationship Id="rId2" Type="http://schemas.openxmlformats.org/officeDocument/2006/relationships/image" Target="../media/image4.png"/><Relationship Id="rId1" Type="http://schemas.openxmlformats.org/officeDocument/2006/relationships/tags" Target="../tags/tag15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61.xml"/><Relationship Id="rId2" Type="http://schemas.openxmlformats.org/officeDocument/2006/relationships/image" Target="../media/image4.png"/><Relationship Id="rId1" Type="http://schemas.openxmlformats.org/officeDocument/2006/relationships/tags" Target="../tags/tag16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34.xml"/><Relationship Id="rId7" Type="http://schemas.openxmlformats.org/officeDocument/2006/relationships/tags" Target="../tags/tag165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tags" Target="../tags/tag164.xml"/><Relationship Id="rId3" Type="http://schemas.openxmlformats.org/officeDocument/2006/relationships/image" Target="../media/image4.png"/><Relationship Id="rId2" Type="http://schemas.openxmlformats.org/officeDocument/2006/relationships/tags" Target="../tags/tag16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../media/image18.png"/><Relationship Id="rId7" Type="http://schemas.openxmlformats.org/officeDocument/2006/relationships/hyperlink" Target="https://github.com/wty92911/SE/commits/main?before=2b1655683a485e247c3e50563ed5fa1e051cd0aa+35&amp;branch=main&amp;qualified_name=refs/heads/main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67.xml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34.xml"/><Relationship Id="rId1" Type="http://schemas.openxmlformats.org/officeDocument/2006/relationships/tags" Target="../tags/tag16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image" Target="../media/image20.png"/><Relationship Id="rId7" Type="http://schemas.microsoft.com/office/2007/relationships/media" Target="../media/media1.mov"/><Relationship Id="rId6" Type="http://schemas.openxmlformats.org/officeDocument/2006/relationships/video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tags" Target="../tags/tag170.xml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34.xml"/><Relationship Id="rId1" Type="http://schemas.openxmlformats.org/officeDocument/2006/relationships/tags" Target="../tags/tag1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63245" y="4481195"/>
            <a:ext cx="8542020" cy="8542020"/>
          </a:xfrm>
          <a:prstGeom prst="rect">
            <a:avLst/>
          </a:prstGeom>
        </p:spPr>
      </p:pic>
      <p:sp>
        <p:nvSpPr>
          <p:cNvPr id="4" name="标题 3"/>
          <p:cNvSpPr/>
          <p:nvPr>
            <p:ph type="ctrTitle" idx="1"/>
            <p:custDataLst>
              <p:tags r:id="rId2"/>
            </p:custDataLst>
          </p:nvPr>
        </p:nvSpPr>
        <p:spPr>
          <a:xfrm>
            <a:off x="7978588" y="4136662"/>
            <a:ext cx="16405402" cy="2706370"/>
          </a:xfrm>
        </p:spPr>
        <p:txBody>
          <a:bodyPr>
            <a:normAutofit fontScale="9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2900">
                <a:solidFill>
                  <a:schemeClr val="accent1">
                    <a:lumMod val="75000"/>
                  </a:schemeClr>
                </a:solidFill>
              </a:rPr>
              <a:t>SE-Project WebMusic</a:t>
            </a:r>
            <a:endParaRPr sz="129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本占位符 5"/>
          <p:cNvSpPr/>
          <p:nvPr>
            <p:ph type="body" idx="2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 marL="0" lvl="0" indent="-914400" algn="ctr">
              <a:lnSpc>
                <a:spcPct val="100000"/>
              </a:lnSpc>
              <a:spcBef>
                <a:spcPts val="10"/>
              </a:spcBef>
              <a:spcAft>
                <a:spcPts val="1000"/>
              </a:spcAft>
              <a:buSzPct val="100000"/>
              <a:buNone/>
            </a:pPr>
            <a:r>
              <a:rPr sz="5300">
                <a:solidFill>
                  <a:schemeClr val="dk1">
                    <a:lumMod val="85000"/>
                    <a:lumOff val="15000"/>
                  </a:schemeClr>
                </a:solidFill>
              </a:rPr>
              <a:t>汇报人：王田雨 2022.</a:t>
            </a:r>
            <a:r>
              <a:rPr lang="en-US" altLang="zh-CN" sz="5300">
                <a:solidFill>
                  <a:schemeClr val="dk1">
                    <a:lumMod val="85000"/>
                    <a:lumOff val="15000"/>
                  </a:schemeClr>
                </a:solidFill>
              </a:rPr>
              <a:t>12</a:t>
            </a:r>
            <a:r>
              <a:rPr sz="5300">
                <a:solidFill>
                  <a:schemeClr val="dk1">
                    <a:lumMod val="85000"/>
                    <a:lumOff val="15000"/>
                  </a:schemeClr>
                </a:solidFill>
              </a:rPr>
              <a:t>.</a:t>
            </a:r>
            <a:r>
              <a:rPr lang="en-US" altLang="zh-CN" sz="5300">
                <a:solidFill>
                  <a:schemeClr val="dk1">
                    <a:lumMod val="85000"/>
                    <a:lumOff val="15000"/>
                  </a:schemeClr>
                </a:solidFill>
              </a:rPr>
              <a:t>8</a:t>
            </a:r>
            <a:endParaRPr lang="en-US" altLang="zh-CN" sz="53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占位符 6"/>
          <p:cNvSpPr/>
          <p:nvPr>
            <p:custDataLst>
              <p:tags r:id="rId4"/>
            </p:custDataLst>
          </p:nvPr>
        </p:nvSpPr>
        <p:spPr>
          <a:xfrm>
            <a:off x="12984311" y="8946376"/>
            <a:ext cx="6402844" cy="938800"/>
          </a:xfrm>
          <a:prstGeom prst="rect">
            <a:avLst/>
          </a:prstGeo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914400" algn="ctr" defTabSz="914400" rtl="0" eaLnBrk="1" fontAlgn="auto" latinLnBrk="0" hangingPunct="1">
              <a:lnSpc>
                <a:spcPct val="100000"/>
              </a:lnSpc>
              <a:spcBef>
                <a:spcPct val="2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</a:defRPr>
            </a:lvl1pPr>
            <a:lvl2pPr marL="27432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45720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64008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8229600" indent="-914400" algn="l" defTabSz="914400" rtl="0" eaLnBrk="1" fontAlgn="auto" latinLnBrk="0" hangingPunct="1">
              <a:lnSpc>
                <a:spcPct val="130000"/>
              </a:lnSpc>
              <a:spcBef>
                <a:spcPct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64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100584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914400" rtl="0" eaLnBrk="1" latinLnBrk="0" hangingPunct="1">
              <a:lnSpc>
                <a:spcPct val="90000"/>
              </a:lnSpc>
              <a:spcBef>
                <a:spcPct val="40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914400" algn="ctr">
              <a:lnSpc>
                <a:spcPct val="100000"/>
              </a:lnSpc>
              <a:spcBef>
                <a:spcPts val="10"/>
              </a:spcBef>
              <a:spcAft>
                <a:spcPts val="1000"/>
              </a:spcAft>
              <a:buSzPct val="100000"/>
              <a:buNone/>
            </a:pPr>
            <a:r>
              <a:rPr sz="5300">
                <a:solidFill>
                  <a:schemeClr val="dk1">
                    <a:lumMod val="85000"/>
                    <a:lumOff val="15000"/>
                  </a:schemeClr>
                </a:solidFill>
              </a:rPr>
              <a:t>第</a:t>
            </a:r>
            <a:r>
              <a:rPr sz="5300">
                <a:solidFill>
                  <a:schemeClr val="dk1">
                    <a:lumMod val="85000"/>
                    <a:lumOff val="15000"/>
                  </a:schemeClr>
                </a:solidFill>
              </a:rPr>
              <a:t>五阶段汇报</a:t>
            </a:r>
            <a:endParaRPr sz="53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 idx="1"/>
          </p:nvPr>
        </p:nvSpPr>
        <p:spPr/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Thanks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0754" y="551941"/>
            <a:ext cx="8179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项目进度展示</a:t>
            </a:r>
            <a:r>
              <a:rPr lang="en-US" altLang="zh-CN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甘特图</a:t>
            </a:r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0" y="2181225"/>
            <a:ext cx="15086965" cy="11277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9837" y="551941"/>
            <a:ext cx="8179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项目进度展示</a:t>
            </a:r>
            <a:r>
              <a:rPr lang="en-US" altLang="zh-CN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——backlog</a:t>
            </a:r>
            <a:endParaRPr lang="en-US" altLang="zh-CN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7" y="1817851"/>
            <a:ext cx="14442053" cy="11649819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0085" y="551815"/>
            <a:ext cx="10631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测试分析报告——功能</a:t>
            </a:r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测试</a:t>
            </a:r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0" y="2465070"/>
            <a:ext cx="12507595" cy="105702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0085" y="551815"/>
            <a:ext cx="10631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测试分析报告——功能</a:t>
            </a:r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测试</a:t>
            </a:r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040" y="2033270"/>
            <a:ext cx="14354175" cy="111779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0085" y="551815"/>
            <a:ext cx="10631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项目状态</a:t>
            </a:r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展示</a:t>
            </a:r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" y="2026920"/>
            <a:ext cx="21501100" cy="106603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pic>
        <p:nvPicPr>
          <p:cNvPr id="7" name="图片 6" descr="椭圆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0085" y="551815"/>
            <a:ext cx="10631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项目</a:t>
            </a:r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状态展示</a:t>
            </a:r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85" y="1384935"/>
            <a:ext cx="20419060" cy="127768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0085" y="551815"/>
            <a:ext cx="10631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项目</a:t>
            </a:r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状态展示</a:t>
            </a:r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" y="2026920"/>
            <a:ext cx="21630640" cy="58966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6460" y="9810115"/>
            <a:ext cx="754062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 sz="6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hlinkClick r:id="rId7" action="ppaction://hlinkfile"/>
              </a:rPr>
              <a:t>Commits</a:t>
            </a:r>
            <a:endParaRPr lang="en-US" altLang="zh-CN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63500"/>
            <a:ext cx="21717000" cy="13589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椭圆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85606" y="0"/>
            <a:ext cx="2198394" cy="2027212"/>
          </a:xfrm>
          <a:prstGeom prst="rect">
            <a:avLst/>
          </a:prstGeom>
        </p:spPr>
      </p:pic>
      <p:pic>
        <p:nvPicPr>
          <p:cNvPr id="6" name="图片 5" descr="椭圆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58070" y="9742520"/>
            <a:ext cx="6125904" cy="3973480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85" y="449580"/>
            <a:ext cx="5760720" cy="5760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0085" y="551815"/>
            <a:ext cx="106311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项目最终成果</a:t>
            </a:r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演示</a:t>
            </a:r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屏幕录制2022-12-07 00.32.49-1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0605" y="2305050"/>
            <a:ext cx="21339175" cy="1058037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7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25"/>
  <p:tag name="KSO_WM_UNIT_DEC_AREA_ID" val="aee2152a227f440d9a892f6b1d7da2a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5e26d5cc452473a8cd3c0da0816f58d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DEFAULT_FONT" val="20;22;2"/>
  <p:tag name="KSO_WM_UNIT_BLOCK" val="0"/>
  <p:tag name="KSO_WM_UNIT_DEC_AREA_ID" val="f19d1cad2c7e434681a313e9b9c9c064"/>
  <p:tag name="KSO_WM_UNIT_SUBTYPE" val="b"/>
  <p:tag name="KSO_WM_UNIT_PRESET_TEXT" val="汇报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10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2"/>
</p:tagLst>
</file>

<file path=ppt/tags/tag10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6cee98b49a94909931a7aa2caebd78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5fdd95ab51345b889bd9f1e13fc9123"/>
  <p:tag name="KSO_WM_SLIDE_BACKGROUND_TYPE" val="topBottom"/>
</p:tagLst>
</file>

<file path=ppt/tags/tag10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11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3"/>
</p:tagLst>
</file>

<file path=ppt/tags/tag11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08fc781d1cfa41d89e60a87101269ebf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affc7ab2eaf4ce88a109f3eda1fb7d1"/>
  <p:tag name="KSO_WM_SLIDE_BACKGROUND_TYPE" val="bottomTop"/>
</p:tagLst>
</file>

<file path=ppt/tags/tag11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4"/>
</p:tagLst>
</file>

<file path=ppt/tags/tag12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ee75aad2e99c4c8f85165905839029c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01bf9378eb941e88fa1fa115eb1b9b6"/>
  <p:tag name="KSO_WM_SLIDE_BACKGROUND_TYPE" val="navigation"/>
</p:tagLst>
</file>

<file path=ppt/tags/tag12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5"/>
</p:tagLst>
</file>

<file path=ppt/tags/tag13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c7c13a18fa80425ebd0544202ab84ac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2ab63ed782a4dda88d599c6cc481561"/>
  <p:tag name="KSO_WM_SLIDE_BACKGROUND_TYPE" val="belt"/>
</p:tagLst>
</file>

<file path=ppt/tags/tag13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9e1fa6f1520b4f0597ea7ca0396bfb2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836404e2a14a3dbbb58766940c7378"/>
  <p:tag name="KSO_WM_SLIDE_BACKGROUND_TYPE" val="belt"/>
</p:tagLst>
</file>

<file path=ppt/tags/tag13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968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968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6968"/>
  <p:tag name="KSO_WM_CHIP_COLORING" val="1"/>
</p:tagLst>
</file>

<file path=ppt/tags/tag144.xml><?xml version="1.0" encoding="utf-8"?>
<p:tagLst xmlns:p="http://schemas.openxmlformats.org/presentationml/2006/main">
  <p:tag name="KSO_WM_UNIT_DEFAULT_FONT" val="80;88;2"/>
  <p:tag name="KSO_WM_UNIT_BLOCK" val="0"/>
  <p:tag name="KSO_WM_UNIT_DEC_AREA_ID" val="e90cfe794ce74dceb2f31466f425627f"/>
  <p:tag name="KSO_WM_UNIT_ISCONTENTSTITLE" val="0"/>
  <p:tag name="KSO_WM_UNIT_ISNUMDGMTITLE" val="0"/>
  <p:tag name="KSO_WM_UNIT_PRESET_TEXT" val="简约风营销策划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2-09-02T15:05:52&quot;&#10;}&#10;"/>
  <p:tag name="KSO_WM_UNIT_LAST_MAX_FONTSIZE" val="5180"/>
</p:tagLst>
</file>

<file path=ppt/tags/tag145.xml><?xml version="1.0" encoding="utf-8"?>
<p:tagLst xmlns:p="http://schemas.openxmlformats.org/presentationml/2006/main">
  <p:tag name="KSO_WM_UNIT_DEFAULT_FONT" val="24;26;2"/>
  <p:tag name="KSO_WM_UNIT_BLOCK" val="0"/>
  <p:tag name="KSO_WM_UNIT_DEC_AREA_ID" val="8d0452a251b7404eb3f3441be751ffaf"/>
  <p:tag name="KSO_WM_UNIT_SUBTYPE" val="a"/>
  <p:tag name="KSO_WM_UNIT_PRESET_TEXT" val="单击此处添加文本具体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DEFAULT_FONT" val="20;22;2"/>
  <p:tag name="KSO_WM_UNIT_BLOCK" val="0"/>
  <p:tag name="KSO_WM_UNIT_DEC_AREA_ID" val="f19d1cad2c7e434681a313e9b9c9c064"/>
  <p:tag name="KSO_WM_UNIT_SUBTYPE" val="b"/>
  <p:tag name="KSO_WM_UNIT_PRESET_TEXT" val="汇报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SLIDE_ID" val="custom20226968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6968"/>
  <p:tag name="KSO_WM_SLIDE_LAYOUT" val="a_f"/>
  <p:tag name="KSO_WM_SLIDE_LAYOUT_CNT" val="1_2"/>
  <p:tag name="KSO_WM_CHIP_INFOS" val="{&quot;type&quot;:0,&quot;layout_type&quot;:&quot;1_NF_R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a71936cf14e69e7f8bd307"/>
  <p:tag name="KSO_WM_CHIP_FILLPROP" val="[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diagram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b&quot;,&quot;chip_types&quot;:[&quot;header&quot;,&quot;wordpuzzle&quot;]}]]"/>
  <p:tag name="KSO_WM_CHIP_DECFILLPROP" val="[]"/>
  <p:tag name="KSO_WM_CHIP_GROUPID" val="61a71936cf14e69e7f8bd309"/>
  <p:tag name="KSO_WM_SLIDE_LAYOUT_INFO" val="{&quot;id&quot;:&quot;2022-09-02T15:05:52&quot;,&quot;margin&quot;:{&quot;bottom&quot;:5.295896053314209,&quot;left&quot;:11.081372261047363,&quot;right&quot;:1.2514308764366433e-05,&quot;top&quot;:5.745364665985107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3"/>
  <p:tag name="KSO_WM_CHIP_COLORING" val="1"/>
  <p:tag name="KSO_WM_SLIDE_SUBTYPE" val="pureTxt"/>
  <p:tag name="KSO_WM_TEMPLATE_ASSEMBLE_XID" val="6311ab4da35593066d0a4d0c"/>
  <p:tag name="KSO_WM_TEMPLATE_ASSEMBLE_GROUPID" val="6302e1cea35593066dca2f82"/>
  <p:tag name="KSO_WM_TEMPLATE_THUMBS_INDEX" val="1、3、6、7、12、22"/>
  <p:tag name="KSO_WM_SPECIAL_SOURCE" val="bdnull"/>
</p:tagLst>
</file>

<file path=ppt/tags/tag14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4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6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5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5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59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2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6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68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6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171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172.xml><?xml version="1.0" encoding="utf-8"?>
<p:tagLst xmlns:p="http://schemas.openxmlformats.org/presentationml/2006/main">
  <p:tag name="KSO_WM_SPECIAL_SOURCE" val="bdnul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6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e"/>
  <p:tag name="KSO_WM_UNIT_DEC_AREA_ID" val="21cd2804d45d46df8b5f1a0c62571b1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3908b44a1104d189e5ec96e0000d0ca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8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r"/>
  <p:tag name="KSO_WM_UNIT_TYPE" val="i"/>
  <p:tag name="KSO_WM_UNIT_INDEX" val="1"/>
  <p:tag name="KSO_WM_CHIP_GROUPID" val="6302e1cea35593066dca2f82"/>
  <p:tag name="KSO_WM_CHIP_XID" val="6302e2b8a35593066dca351d"/>
  <p:tag name="KSO_WM_UNIT_DEC_AREA_ID" val="55682b81ae8e42cbb2b7534eac2091d2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8021e67ff00417eb7edfca29ac9f4ad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9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22"/>
  <p:tag name="KSO_WM_UNIT_DEC_AREA_ID" val="209ae213863442ac8e328c212f2cd8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78bb40ac3e041a5902eb6bec356f50f"/>
</p:tagLst>
</file>

<file path=ppt/tags/tag20.xml><?xml version="1.0" encoding="utf-8"?>
<p:tagLst xmlns:p="http://schemas.openxmlformats.org/presentationml/2006/main">
  <p:tag name="KSO_WM_UNIT_SUBTYPE" val="v"/>
  <p:tag name="KSO_WM_TEMPLATE_CATEGORY" val="chip"/>
  <p:tag name="KSO_WM_TEMPLATE_INDEX" val="20226968"/>
  <p:tag name="KSO_WM_UNIT_TYPE" val="i"/>
  <p:tag name="KSO_WM_UNIT_INDEX" val="1"/>
  <p:tag name="KSO_WM_UNIT_ID" val="chip20226968_7*i*1"/>
  <p:tag name="KSO_WM_BEAUTIFY_FLAG" val="#wm#"/>
  <p:tag name="KSO_WM_TAG_VERSION" val="1.0"/>
  <p:tag name="KSO_WM_CHIP_GROUPID" val="6302e1cea35593066dca2f82"/>
  <p:tag name="KSO_WM_CHIP_XID" val="6302e2b8a35593066dca351f"/>
  <p:tag name="KSO_WM_UNIT_DEC_AREA_ID" val="98aa353395d348a982b96e847623379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ad749d276a4f2690a36cb71e8f4862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da02263632d641f8a579c7b7ad5e44df"/>
  <p:tag name="KSO_WM_CHIP_GROUPID" val="620cc5482a08b0d86e4d8850"/>
  <p:tag name="KSO_WM_CHIP_XID" val="620cc5482a08b0d86e4d884f"/>
  <p:tag name="KSO_WM_CHIP_FILLAREA_FILL_RULE" val="{&quot;fill_align&quot;:&quot;cm&quot;,&quot;fill_mode&quot;:&quot;adaptive&quot;,&quot;sacle_strategy&quot;:&quot;smart&quot;}"/>
  <p:tag name="KSO_WM_ASSEMBLE_CHIP_INDEX" val="687a46695b3244f19561eec266b64bb2"/>
  <p:tag name="KSO_WM_UNIT_TEXT_FILL_FORE_SCHEMECOLOR_INDEX_BRIGHTNESS" val="0"/>
  <p:tag name="KSO_WM_UNIT_TEXT_FILL_FORE_SCHEMECOLOR_INDEX" val="5"/>
  <p:tag name="KSO_WM_UNIT_TEXT_FILL_TYPE" val="1"/>
  <p:tag name="KSO_WM_TEMPLATE_ASSEMBLE_XID" val="6311ab4da35593066d0a4c96"/>
  <p:tag name="KSO_WM_TEMPLATE_ASSEMBLE_GROUPID" val="6302e1cea35593066dca2f82"/>
</p:tagLst>
</file>

<file path=ppt/tags/tag25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26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20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23"/>
  <p:tag name="KSO_WM_UNIT_DEC_AREA_ID" val="acf4ee8c291a4192bddaeb881c9e1ae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5f7ad2d2eeb405f8ead5977628fd808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3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8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302e1cea35593066dca2f82"/>
  <p:tag name="KSO_WM_CHIP_XID" val="6302e2b8a35593066dca3524"/>
  <p:tag name="KSO_WM_UNIT_DEC_AREA_ID" val="278adfe3077c44459665b121913349a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47f570370c34c0d9841b6d95f11bbee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3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9"/>
  <p:tag name="KSO_WM_UNIT_DEC_AREA_ID" val="f882ef695fb0411993e04729879154b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459703e0284e71b0db7e1faa9151f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4*i*1"/>
  <p:tag name="KSO_WM_BEAUTIFY_FLAG" val="#wm#"/>
  <p:tag name="KSO_WM_TAG_VERSION" val="1.0"/>
  <p:tag name="KSO_WM_CHIP_GROUPID" val="6302e1cea35593066dca2f82"/>
  <p:tag name="KSO_WM_CHIP_XID" val="6302e2b8a35593066dca3517"/>
  <p:tag name="KSO_WM_UNIT_DEC_AREA_ID" val="8544fbaf7a2f4fcfb620125eb3e1f97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ff6dbfb702144c0a3d4977599f6738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15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302e1cea35593066dca2f82"/>
  <p:tag name="KSO_WM_CHIP_XID" val="6302e2b8a35593066dca3518"/>
  <p:tag name="KSO_WM_UNIT_DEC_AREA_ID" val="550010cb3cf3442cb1d10b4f2f29e85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78c81799af4f91b899e4ceb10eaef1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5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62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</p:tagLst>
</file>

<file path=ppt/tags/tag69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2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302e1cea35593066dca2f82"/>
  <p:tag name="KSO_WM_CHIP_XID" val="6302e2b8a35593066dca351c"/>
  <p:tag name="KSO_WM_UNIT_DEC_AREA_ID" val="2bdf4275dcca436f893c5ecf324f316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f5e1c1feda467285b42c406e7d17af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3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1a"/>
  <p:tag name="KSO_WM_UNIT_DEC_AREA_ID" val="944940940c7d47ac8bb51e206c8d7d7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9408f7c11f3414c9ae40d75c6db2ed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6968_4*i*1"/>
  <p:tag name="KSO_WM_TEMPLATE_CATEGORY" val="chip"/>
  <p:tag name="KSO_WM_TEMPLATE_INDEX" val="20226968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302e1cea35593066dca2f82"/>
  <p:tag name="KSO_WM_CHIP_XID" val="6302e2b8a35593066dca351b"/>
  <p:tag name="KSO_WM_UNIT_DEC_AREA_ID" val="139cb88a369c4b2ab0eac2d0d2bedd2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5f8e98001ea4c1db38d999d017d723b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DEFAULT_FONT" val="80;88;2"/>
  <p:tag name="KSO_WM_UNIT_BLOCK" val="0"/>
  <p:tag name="KSO_WM_UNIT_DEC_AREA_ID" val="e90cfe794ce74dceb2f31466f425627f"/>
  <p:tag name="KSO_WM_UNIT_ISCONTENTSTITLE" val="0"/>
  <p:tag name="KSO_WM_UNIT_ISNUMDGMTITLE" val="0"/>
  <p:tag name="KSO_WM_UNIT_PRESET_TEXT" val="简约风营销策划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80.xml><?xml version="1.0" encoding="utf-8"?>
<p:tagLst xmlns:p="http://schemas.openxmlformats.org/presentationml/2006/main">
  <p:tag name="KSO_WM_UNIT_DEFAULT_FONT" val="80;88;2"/>
  <p:tag name="KSO_WM_UNIT_BLOCK" val="0"/>
  <p:tag name="KSO_WM_UNIT_DEC_AREA_ID" val="41a5226b78c44ee785df305fb5f155e5"/>
  <p:tag name="KSO_WM_UNIT_ISCONTENTSTITLE" val="0"/>
  <p:tag name="KSO_WM_UNIT_ISNUMDGMTITLE" val="0"/>
  <p:tag name="KSO_WM_UNIT_PRESET_TEXT" val="感谢各位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968_1*a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1.xml><?xml version="1.0" encoding="utf-8"?>
<p:tagLst xmlns:p="http://schemas.openxmlformats.org/presentationml/2006/main">
  <p:tag name="KSO_WM_UNIT_DEFAULT_FONT" val="24;26;2"/>
  <p:tag name="KSO_WM_UNIT_BLOCK" val="0"/>
  <p:tag name="KSO_WM_UNIT_DEC_AREA_ID" val="453b27ed81a34d9f9557db6f187f5e54"/>
  <p:tag name="KSO_WM_UNIT_SUBTYPE" val="a"/>
  <p:tag name="KSO_WM_UNIT_PRESET_TEXT" val="单击此处添加文本具体内容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2.xml><?xml version="1.0" encoding="utf-8"?>
<p:tagLst xmlns:p="http://schemas.openxmlformats.org/presentationml/2006/main">
  <p:tag name="KSO_WM_UNIT_DEFAULT_FONT" val="20;22;2"/>
  <p:tag name="KSO_WM_UNIT_BLOCK" val="0"/>
  <p:tag name="KSO_WM_UNIT_DEC_AREA_ID" val="011b4efec53f4bb4a1c236558e68cb1d"/>
  <p:tag name="KSO_WM_UNIT_SUBTYPE" val="b"/>
  <p:tag name="KSO_WM_UNIT_PRESET_TEXT" val="汇报人姓名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968_1*f*2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146cfd476c8a408dbd481da31d98a24d"/>
  <p:tag name="KSO_WM_UNIT_TEXT_FILL_FORE_SCHEMECOLOR_INDEX_BRIGHTNESS" val="0.15"/>
  <p:tag name="KSO_WM_UNIT_TEXT_FILL_FORE_SCHEMECOLOR_INDEX" val="13"/>
  <p:tag name="KSO_WM_UNIT_TEXT_FILL_TYPE" val="1"/>
  <p:tag name="KSO_WM_TEMPLATE_ASSEMBLE_XID" val="6311ab4ea35593066d0a4dae"/>
  <p:tag name="KSO_WM_TEMPLATE_ASSEMBLE_GROUPID" val="6302e1cea35593066dca2f82"/>
</p:tagLst>
</file>

<file path=ppt/tags/tag83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6ef586c872eb490590d6976f08df0fa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11365da0a24ea9b24b14d9212513e8"/>
  <p:tag name="KSO_WM_SLIDE_BACKGROUND_TYPE" val="general"/>
  <p:tag name="WM_BEAUTIFY_SHAPE_IDENTITY" val="{292d9932-03a0-3d03-53b5-316389890951}"/>
</p:tagLst>
</file>

<file path=ppt/tags/tag84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1*i*1"/>
  <p:tag name="KSO_WM_BEAUTIFY_FLAG" val="#wm#"/>
  <p:tag name="KSO_WM_TAG_VERSION" val="1.0"/>
  <p:tag name="KSO_WM_CHIP_GROUPID" val="6302e1cea35593066dca2f82"/>
  <p:tag name="KSO_WM_CHIP_XID" val="6302e2b8a35593066dca3521"/>
  <p:tag name="KSO_WM_UNIT_DEC_AREA_ID" val="7b78609addc4457a8e1f42964f0dcb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9e231dc53644f6f8a4031f02b5af0a1"/>
  <p:tag name="KSO_WM_SLIDE_BACKGROUND_TYPE" val="general"/>
  <p:tag name="WM_BEAUTIFY_SHAPE_IDENTITY" val="{d81692c3-53d3-2f04-53b5-316347fe7b2c}"/>
</p:tagLst>
</file>

<file path=ppt/tags/tag8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0"/>
</p:tagLst>
</file>

<file path=ppt/tags/tag9.xml><?xml version="1.0" encoding="utf-8"?>
<p:tagLst xmlns:p="http://schemas.openxmlformats.org/presentationml/2006/main">
  <p:tag name="KSO_WM_UNIT_DEFAULT_FONT" val="24;26;2"/>
  <p:tag name="KSO_WM_UNIT_BLOCK" val="0"/>
  <p:tag name="KSO_WM_UNIT_DEC_AREA_ID" val="8d0452a251b7404eb3f3441be751ffaf"/>
  <p:tag name="KSO_WM_UNIT_SUBTYPE" val="a"/>
  <p:tag name="KSO_WM_UNIT_PRESET_TEXT" val="单击此处添加文本具体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968_1*f*1"/>
  <p:tag name="KSO_WM_TEMPLATE_CATEGORY" val="custom"/>
  <p:tag name="KSO_WM_TEMPLATE_INDEX" val="20226968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55fe9a511a1949d6a74cc9aa1f198139"/>
  <p:tag name="KSO_WM_UNIT_TEXT_FILL_FORE_SCHEMECOLOR_INDEX_BRIGHTNESS" val="0.15"/>
  <p:tag name="KSO_WM_UNIT_TEXT_FILL_FORE_SCHEMECOLOR_INDEX" val="13"/>
  <p:tag name="KSO_WM_UNIT_TEXT_FILL_TYPE" val="1"/>
  <p:tag name="KSO_WM_TEMPLATE_ASSEMBLE_XID" val="6311ab4da35593066d0a4d0c"/>
  <p:tag name="KSO_WM_TEMPLATE_ASSEMBLE_GROUPID" val="6302e1cea35593066dca2f82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edcb843922df4a47b8c700a765c14114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78cd7ab9cf4acf8ae7f0f82fe9205b"/>
  <p:tag name="KSO_WM_SLIDE_BACKGROUND_TYPE" val="frame"/>
</p:tagLst>
</file>

<file path=ppt/tags/tag9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46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46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81acf14e69e7f8bcd1b"/>
  <p:tag name="KSO_WM_CHIP_XID" val="62761d95fe82813d301f0831"/>
</p:tagLst>
</file>

<file path=ppt/tags/tag97.xml><?xml version="1.0" encoding="utf-8"?>
<p:tagLst xmlns:p="http://schemas.openxmlformats.org/presentationml/2006/main">
  <p:tag name="KSO_WM_UNIT_SUBTYPE" val="t"/>
  <p:tag name="KSO_WM_TEMPLATE_CATEGORY" val="chip"/>
  <p:tag name="KSO_WM_TEMPLATE_INDEX" val="20226968"/>
  <p:tag name="KSO_WM_UNIT_TYPE" val="i"/>
  <p:tag name="KSO_WM_UNIT_INDEX" val="1"/>
  <p:tag name="KSO_WM_UNIT_ID" val="chip20226968_10*i*1"/>
  <p:tag name="KSO_WM_BEAUTIFY_FLAG" val="#wm#"/>
  <p:tag name="KSO_WM_TAG_VERSION" val="1.0"/>
  <p:tag name="KSO_WM_CHIP_GROUPID" val="6302e1cea35593066dca2f82"/>
  <p:tag name="KSO_WM_CHIP_XID" val="6302e2b8a35593066dca3520"/>
  <p:tag name="KSO_WM_UNIT_DEC_AREA_ID" val="13630f5df64b406fbc946b7397c9e6bd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1f9576b56a4984856d67551e501810"/>
  <p:tag name="KSO_WM_SLIDE_BACKGROUND_TYPE" val="leftRight"/>
</p:tagLst>
</file>

<file path=ppt/tags/tag9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3F1EC"/>
      </a:dk2>
      <a:lt2>
        <a:srgbClr val="FFFFFF"/>
      </a:lt2>
      <a:accent1>
        <a:srgbClr val="F0B400"/>
      </a:accent1>
      <a:accent2>
        <a:srgbClr val="B1C832"/>
      </a:accent2>
      <a:accent3>
        <a:srgbClr val="6FD26C"/>
      </a:accent3>
      <a:accent4>
        <a:srgbClr val="00D5A5"/>
      </a:accent4>
      <a:accent5>
        <a:srgbClr val="00D3D4"/>
      </a:accent5>
      <a:accent6>
        <a:srgbClr val="00CCF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WPS 演示</Application>
  <PresentationFormat/>
  <Paragraphs>27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Helvetica Neue</vt:lpstr>
      <vt:lpstr>Helvetica Neue Medium</vt:lpstr>
      <vt:lpstr>汉仪中简黑简</vt:lpstr>
      <vt:lpstr>汉仪雅酷黑 85W</vt:lpstr>
      <vt:lpstr>汉仪中黑KW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21_BasicWhite</vt:lpstr>
      <vt:lpstr>2_Office 主题​​</vt:lpstr>
      <vt:lpstr>SE-Project WebMusic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SE-Project WebMusic</dc:title>
  <dc:creator/>
  <cp:lastModifiedBy>hzoi</cp:lastModifiedBy>
  <cp:revision>36</cp:revision>
  <dcterms:created xsi:type="dcterms:W3CDTF">2022-12-06T16:39:12Z</dcterms:created>
  <dcterms:modified xsi:type="dcterms:W3CDTF">2022-12-06T16:39:12Z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2ED151176E4639D6D1A62D639CD56094</vt:lpwstr>
  </property>
  <property fmtid="{D5CDD505-2E9C-101B-9397-08002B2CF9AE}" pid="3" name="KSOProductBuildVer">
    <vt:lpwstr>2052-4.6.1.7467</vt:lpwstr>
  </property>
</Properties>
</file>